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SEMIBOLD" panose="020B0604020202020204" charset="0"/>
      <p:regular r:id="rId59"/>
      <p:bold r:id="rId60"/>
      <p:italic r:id="rId61"/>
      <p:boldItalic r:id="rId62"/>
    </p:embeddedFont>
    <p:embeddedFont>
      <p:font typeface="Proxima Nova Extrabold" panose="020B0604020202020204" charset="0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Futura PT Book" panose="020B0604020202020204" charset="-52"/>
      <p:regular r:id="rId70"/>
    </p:embeddedFont>
    <p:embeddedFont>
      <p:font typeface="Proxima Nova Rg" panose="02000506030000020004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JetBrainsMonoNL NF" panose="02000009000000000000" pitchFamily="50" charset="0"/>
      <p:regular r:id="rId79"/>
    </p:embeddedFont>
    <p:embeddedFont>
      <p:font typeface="Futura PT Light" panose="020B0604020202020204" charset="-52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92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=""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=""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=""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=""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=""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="" xmlns:a16="http://schemas.microsoft.com/office/drawing/2014/main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="" xmlns:a16="http://schemas.microsoft.com/office/drawing/2014/main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="" xmlns:a16="http://schemas.microsoft.com/office/drawing/2014/main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="" xmlns:a16="http://schemas.microsoft.com/office/drawing/2014/main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="" xmlns:a16="http://schemas.microsoft.com/office/drawing/2014/main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="" xmlns:a16="http://schemas.microsoft.com/office/drawing/2014/main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="" xmlns:a16="http://schemas.microsoft.com/office/drawing/2014/main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="" xmlns:a16="http://schemas.microsoft.com/office/drawing/2014/main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="" xmlns:a16="http://schemas.microsoft.com/office/drawing/2014/main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="" xmlns:a16="http://schemas.microsoft.com/office/drawing/2014/main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="" xmlns:a16="http://schemas.microsoft.com/office/drawing/2014/main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="" xmlns:a16="http://schemas.microsoft.com/office/drawing/2014/main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="" xmlns:a16="http://schemas.microsoft.com/office/drawing/2014/main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="" xmlns:a16="http://schemas.microsoft.com/office/drawing/2014/main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="" xmlns:a16="http://schemas.microsoft.com/office/drawing/2014/main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="" xmlns:a16="http://schemas.microsoft.com/office/drawing/2014/main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="" xmlns:a16="http://schemas.microsoft.com/office/drawing/2014/main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="" xmlns:a16="http://schemas.microsoft.com/office/drawing/2014/main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="" xmlns:a16="http://schemas.microsoft.com/office/drawing/2014/main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="" xmlns:a16="http://schemas.microsoft.com/office/drawing/2014/main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="" xmlns:a16="http://schemas.microsoft.com/office/drawing/2014/main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="" xmlns:a16="http://schemas.microsoft.com/office/drawing/2014/main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="" xmlns:a16="http://schemas.microsoft.com/office/drawing/2014/main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="" xmlns:a16="http://schemas.microsoft.com/office/drawing/2014/main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="" xmlns:a16="http://schemas.microsoft.com/office/drawing/2014/main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="" xmlns:a16="http://schemas.microsoft.com/office/drawing/2014/main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="" xmlns:a16="http://schemas.microsoft.com/office/drawing/2014/main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="" xmlns:a16="http://schemas.microsoft.com/office/drawing/2014/main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9295</TotalTime>
  <Words>2088</Words>
  <Application>Microsoft Office PowerPoint</Application>
  <PresentationFormat>Произвольный</PresentationFormat>
  <Paragraphs>665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SEMIBOLD</vt:lpstr>
      <vt:lpstr>Proxima Nova Extrabold</vt:lpstr>
      <vt:lpstr>Consolas</vt:lpstr>
      <vt:lpstr>Futura PT Book</vt:lpstr>
      <vt:lpstr>Proxima Nova Rg</vt:lpstr>
      <vt:lpstr>Calibri</vt:lpstr>
      <vt:lpstr>JetBrainsMonoNL NF</vt:lpstr>
      <vt:lpstr>Google Sans</vt:lpstr>
      <vt:lpstr>Futura PT Light</vt:lpstr>
      <vt:lpstr>Wingdings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192</cp:revision>
  <dcterms:created xsi:type="dcterms:W3CDTF">2022-09-02T11:18:13Z</dcterms:created>
  <dcterms:modified xsi:type="dcterms:W3CDTF">2024-10-24T10:15:08Z</dcterms:modified>
</cp:coreProperties>
</file>